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8288000" cy="10287000"/>
  <p:notesSz cx="6858000" cy="9144000"/>
  <p:embeddedFontLst>
    <p:embeddedFont>
      <p:font typeface="Ubuntu" panose="020B0504030602030204" pitchFamily="34" charset="0"/>
      <p:regular r:id="rId6"/>
    </p:embeddedFont>
    <p:embeddedFont>
      <p:font typeface="Ubuntu Bold" panose="020B0804030602030204" charset="0"/>
      <p:regular r:id="rId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40" d="100"/>
          <a:sy n="40" d="100"/>
        </p:scale>
        <p:origin x="6366" y="20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ne Broeder" userId="a27079d9-b838-41d2-b3ba-59412c999aae" providerId="ADAL" clId="{6EA52A88-EC94-430C-8326-D497CFC0FF38}"/>
    <pc:docChg chg="modSld">
      <pc:chgData name="Sanne Broeder" userId="a27079d9-b838-41d2-b3ba-59412c999aae" providerId="ADAL" clId="{6EA52A88-EC94-430C-8326-D497CFC0FF38}" dt="2026-04-15T16:41:25.681" v="12" actId="14100"/>
      <pc:docMkLst>
        <pc:docMk/>
      </pc:docMkLst>
      <pc:sldChg chg="modSp mod">
        <pc:chgData name="Sanne Broeder" userId="a27079d9-b838-41d2-b3ba-59412c999aae" providerId="ADAL" clId="{6EA52A88-EC94-430C-8326-D497CFC0FF38}" dt="2026-04-15T16:40:21.542" v="2" actId="14100"/>
        <pc:sldMkLst>
          <pc:docMk/>
          <pc:sldMk cId="0" sldId="256"/>
        </pc:sldMkLst>
        <pc:spChg chg="mod">
          <ac:chgData name="Sanne Broeder" userId="a27079d9-b838-41d2-b3ba-59412c999aae" providerId="ADAL" clId="{6EA52A88-EC94-430C-8326-D497CFC0FF38}" dt="2026-04-15T16:40:21.542" v="2" actId="14100"/>
          <ac:spMkLst>
            <pc:docMk/>
            <pc:sldMk cId="0" sldId="256"/>
            <ac:spMk id="3" creationId="{00000000-0000-0000-0000-000000000000}"/>
          </ac:spMkLst>
        </pc:spChg>
      </pc:sldChg>
      <pc:sldChg chg="modSp mod">
        <pc:chgData name="Sanne Broeder" userId="a27079d9-b838-41d2-b3ba-59412c999aae" providerId="ADAL" clId="{6EA52A88-EC94-430C-8326-D497CFC0FF38}" dt="2026-04-15T16:40:43.971" v="5" actId="14100"/>
        <pc:sldMkLst>
          <pc:docMk/>
          <pc:sldMk cId="0" sldId="257"/>
        </pc:sldMkLst>
        <pc:spChg chg="mod">
          <ac:chgData name="Sanne Broeder" userId="a27079d9-b838-41d2-b3ba-59412c999aae" providerId="ADAL" clId="{6EA52A88-EC94-430C-8326-D497CFC0FF38}" dt="2026-04-15T16:40:43.971" v="5" actId="14100"/>
          <ac:spMkLst>
            <pc:docMk/>
            <pc:sldMk cId="0" sldId="257"/>
            <ac:spMk id="3" creationId="{00000000-0000-0000-0000-000000000000}"/>
          </ac:spMkLst>
        </pc:spChg>
      </pc:sldChg>
      <pc:sldChg chg="modSp mod">
        <pc:chgData name="Sanne Broeder" userId="a27079d9-b838-41d2-b3ba-59412c999aae" providerId="ADAL" clId="{6EA52A88-EC94-430C-8326-D497CFC0FF38}" dt="2026-04-15T16:41:25.681" v="12" actId="14100"/>
        <pc:sldMkLst>
          <pc:docMk/>
          <pc:sldMk cId="0" sldId="258"/>
        </pc:sldMkLst>
        <pc:spChg chg="mod">
          <ac:chgData name="Sanne Broeder" userId="a27079d9-b838-41d2-b3ba-59412c999aae" providerId="ADAL" clId="{6EA52A88-EC94-430C-8326-D497CFC0FF38}" dt="2026-04-15T16:40:52.688" v="7" actId="14100"/>
          <ac:spMkLst>
            <pc:docMk/>
            <pc:sldMk cId="0" sldId="258"/>
            <ac:spMk id="3" creationId="{00000000-0000-0000-0000-000000000000}"/>
          </ac:spMkLst>
        </pc:spChg>
        <pc:grpChg chg="mod">
          <ac:chgData name="Sanne Broeder" userId="a27079d9-b838-41d2-b3ba-59412c999aae" providerId="ADAL" clId="{6EA52A88-EC94-430C-8326-D497CFC0FF38}" dt="2026-04-15T16:41:25.681" v="12" actId="14100"/>
          <ac:grpSpMkLst>
            <pc:docMk/>
            <pc:sldMk cId="0" sldId="258"/>
            <ac:grpSpMk id="2" creationId="{00000000-0000-0000-0000-000000000000}"/>
          </ac:grpSpMkLst>
        </pc:grpChg>
      </pc:sldChg>
      <pc:sldChg chg="modSp mod">
        <pc:chgData name="Sanne Broeder" userId="a27079d9-b838-41d2-b3ba-59412c999aae" providerId="ADAL" clId="{6EA52A88-EC94-430C-8326-D497CFC0FF38}" dt="2026-04-15T16:41:11.812" v="10" actId="14100"/>
        <pc:sldMkLst>
          <pc:docMk/>
          <pc:sldMk cId="0" sldId="259"/>
        </pc:sldMkLst>
        <pc:spChg chg="mod">
          <ac:chgData name="Sanne Broeder" userId="a27079d9-b838-41d2-b3ba-59412c999aae" providerId="ADAL" clId="{6EA52A88-EC94-430C-8326-D497CFC0FF38}" dt="2026-04-15T16:41:11.812" v="10" actId="14100"/>
          <ac:spMkLst>
            <pc:docMk/>
            <pc:sldMk cId="0" sldId="259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512750" y="-342899"/>
            <a:ext cx="18929748" cy="13030200"/>
            <a:chOff x="-1" y="8161230"/>
            <a:chExt cx="14750373" cy="10152166"/>
          </a:xfrm>
        </p:grpSpPr>
        <p:sp>
          <p:nvSpPr>
            <p:cNvPr id="3" name="Freeform 3"/>
            <p:cNvSpPr/>
            <p:nvPr/>
          </p:nvSpPr>
          <p:spPr>
            <a:xfrm>
              <a:off x="-1" y="8161230"/>
              <a:ext cx="14750373" cy="10152166"/>
            </a:xfrm>
            <a:custGeom>
              <a:avLst/>
              <a:gdLst/>
              <a:ahLst/>
              <a:cxnLst/>
              <a:rect l="l" t="t" r="r" b="b"/>
              <a:pathLst>
                <a:path w="27839986" h="25370160">
                  <a:moveTo>
                    <a:pt x="27839985" y="0"/>
                  </a:moveTo>
                  <a:lnTo>
                    <a:pt x="27839985" y="25370160"/>
                  </a:lnTo>
                  <a:lnTo>
                    <a:pt x="0" y="25370160"/>
                  </a:lnTo>
                  <a:lnTo>
                    <a:pt x="0" y="0"/>
                  </a:lnTo>
                  <a:lnTo>
                    <a:pt x="27839985" y="0"/>
                  </a:lnTo>
                  <a:close/>
                </a:path>
              </a:pathLst>
            </a:custGeom>
            <a:solidFill>
              <a:srgbClr val="65AD4F"/>
            </a:solidFill>
          </p:spPr>
          <p:txBody>
            <a:bodyPr/>
            <a:lstStyle/>
            <a:p>
              <a:endParaRPr lang="nl-BE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34080" y="5074087"/>
            <a:ext cx="19841" cy="119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44"/>
              </a:lnSpc>
              <a:spcBef>
                <a:spcPct val="0"/>
              </a:spcBef>
            </a:pPr>
            <a:r>
              <a:rPr lang="en-US" sz="675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 </a:t>
            </a:r>
          </a:p>
        </p:txBody>
      </p:sp>
      <p:sp>
        <p:nvSpPr>
          <p:cNvPr id="5" name="Freeform 5"/>
          <p:cNvSpPr/>
          <p:nvPr/>
        </p:nvSpPr>
        <p:spPr>
          <a:xfrm>
            <a:off x="8981057" y="-655674"/>
            <a:ext cx="12913560" cy="3944505"/>
          </a:xfrm>
          <a:custGeom>
            <a:avLst/>
            <a:gdLst/>
            <a:ahLst/>
            <a:cxnLst/>
            <a:rect l="l" t="t" r="r" b="b"/>
            <a:pathLst>
              <a:path w="12913560" h="3944505">
                <a:moveTo>
                  <a:pt x="0" y="0"/>
                </a:moveTo>
                <a:lnTo>
                  <a:pt x="12913560" y="0"/>
                </a:lnTo>
                <a:lnTo>
                  <a:pt x="12913560" y="3944505"/>
                </a:lnTo>
                <a:lnTo>
                  <a:pt x="0" y="39445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TextBox 6"/>
          <p:cNvSpPr txBox="1"/>
          <p:nvPr/>
        </p:nvSpPr>
        <p:spPr>
          <a:xfrm>
            <a:off x="9980156" y="257841"/>
            <a:ext cx="7692814" cy="16537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98"/>
              </a:lnSpc>
              <a:spcBef>
                <a:spcPct val="0"/>
              </a:spcBef>
            </a:pPr>
            <a:r>
              <a:rPr lang="en-US" sz="3141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✓ Ontstaan waar de zorg gebeurt </a:t>
            </a:r>
          </a:p>
          <a:p>
            <a:pPr algn="l">
              <a:lnSpc>
                <a:spcPts val="4398"/>
              </a:lnSpc>
              <a:spcBef>
                <a:spcPct val="0"/>
              </a:spcBef>
            </a:pPr>
            <a:r>
              <a:rPr lang="en-US" sz="3141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✓ €50.000 om door te groeien </a:t>
            </a:r>
          </a:p>
          <a:p>
            <a:pPr algn="l">
              <a:lnSpc>
                <a:spcPts val="4398"/>
              </a:lnSpc>
              <a:spcBef>
                <a:spcPct val="0"/>
              </a:spcBef>
            </a:pPr>
            <a:r>
              <a:rPr lang="en-US" sz="3141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✓ Van jouw afdeling naar de sector 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-1779248" y="-779499"/>
            <a:ext cx="9642412" cy="9701749"/>
            <a:chOff x="0" y="0"/>
            <a:chExt cx="12856549" cy="12935666"/>
          </a:xfrm>
        </p:grpSpPr>
        <p:grpSp>
          <p:nvGrpSpPr>
            <p:cNvPr id="8" name="Group 8"/>
            <p:cNvGrpSpPr/>
            <p:nvPr/>
          </p:nvGrpSpPr>
          <p:grpSpPr>
            <a:xfrm>
              <a:off x="2409211" y="204471"/>
              <a:ext cx="9009772" cy="12731195"/>
              <a:chOff x="0" y="0"/>
              <a:chExt cx="14292656" cy="20196137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4292707" cy="20196175"/>
              </a:xfrm>
              <a:custGeom>
                <a:avLst/>
                <a:gdLst/>
                <a:ahLst/>
                <a:cxnLst/>
                <a:rect l="l" t="t" r="r" b="b"/>
                <a:pathLst>
                  <a:path w="14292707" h="20196175">
                    <a:moveTo>
                      <a:pt x="0" y="0"/>
                    </a:moveTo>
                    <a:lnTo>
                      <a:pt x="14292707" y="0"/>
                    </a:lnTo>
                    <a:lnTo>
                      <a:pt x="14292707" y="20196175"/>
                    </a:lnTo>
                    <a:lnTo>
                      <a:pt x="0" y="20196175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endParaRPr lang="nl-BE"/>
              </a:p>
            </p:txBody>
          </p:sp>
        </p:grpSp>
        <p:sp>
          <p:nvSpPr>
            <p:cNvPr id="10" name="Freeform 10"/>
            <p:cNvSpPr/>
            <p:nvPr/>
          </p:nvSpPr>
          <p:spPr>
            <a:xfrm>
              <a:off x="0" y="0"/>
              <a:ext cx="12856549" cy="12856549"/>
            </a:xfrm>
            <a:custGeom>
              <a:avLst/>
              <a:gdLst/>
              <a:ahLst/>
              <a:cxnLst/>
              <a:rect l="l" t="t" r="r" b="b"/>
              <a:pathLst>
                <a:path w="12856549" h="12856549">
                  <a:moveTo>
                    <a:pt x="0" y="0"/>
                  </a:moveTo>
                  <a:lnTo>
                    <a:pt x="12856549" y="0"/>
                  </a:lnTo>
                  <a:lnTo>
                    <a:pt x="12856549" y="12856549"/>
                  </a:lnTo>
                  <a:lnTo>
                    <a:pt x="0" y="128565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09157" y="4241591"/>
            <a:ext cx="18526155" cy="8231359"/>
          </a:xfrm>
          <a:custGeom>
            <a:avLst/>
            <a:gdLst/>
            <a:ahLst/>
            <a:cxnLst/>
            <a:rect l="l" t="t" r="r" b="b"/>
            <a:pathLst>
              <a:path w="18526155" h="8231359">
                <a:moveTo>
                  <a:pt x="0" y="0"/>
                </a:moveTo>
                <a:lnTo>
                  <a:pt x="18526155" y="0"/>
                </a:lnTo>
                <a:lnTo>
                  <a:pt x="18526155" y="8231359"/>
                </a:lnTo>
                <a:lnTo>
                  <a:pt x="0" y="823135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Freeform 12"/>
          <p:cNvSpPr/>
          <p:nvPr/>
        </p:nvSpPr>
        <p:spPr>
          <a:xfrm>
            <a:off x="220535" y="8985704"/>
            <a:ext cx="1465574" cy="1079299"/>
          </a:xfrm>
          <a:custGeom>
            <a:avLst/>
            <a:gdLst/>
            <a:ahLst/>
            <a:cxnLst/>
            <a:rect l="l" t="t" r="r" b="b"/>
            <a:pathLst>
              <a:path w="1465574" h="1079299">
                <a:moveTo>
                  <a:pt x="0" y="0"/>
                </a:moveTo>
                <a:lnTo>
                  <a:pt x="1465574" y="0"/>
                </a:lnTo>
                <a:lnTo>
                  <a:pt x="1465574" y="1079298"/>
                </a:lnTo>
                <a:lnTo>
                  <a:pt x="0" y="107929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37816" y="8093936"/>
            <a:ext cx="1783218" cy="1783218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9980156" y="2243282"/>
            <a:ext cx="7569430" cy="3899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81"/>
              </a:lnSpc>
              <a:spcBef>
                <a:spcPct val="0"/>
              </a:spcBef>
            </a:pPr>
            <a:r>
              <a:rPr lang="en-US" sz="2272" b="1">
                <a:solidFill>
                  <a:srgbClr val="000000"/>
                </a:solidFill>
                <a:latin typeface="Ubuntu Bold"/>
                <a:ea typeface="Ubuntu Bold"/>
                <a:cs typeface="Ubuntu Bold"/>
                <a:sym typeface="Ubuntu Bold"/>
              </a:rPr>
              <a:t>JOUW IDEE VERDIENT HET OM GROTER TE WORDEN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276526" y="9680926"/>
            <a:ext cx="3105796" cy="2925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50"/>
              </a:lnSpc>
              <a:spcBef>
                <a:spcPct val="0"/>
              </a:spcBef>
            </a:pPr>
            <a:r>
              <a:rPr lang="en-US" sz="1607">
                <a:solidFill>
                  <a:srgbClr val="393D41"/>
                </a:solidFill>
                <a:latin typeface="Ubuntu"/>
                <a:ea typeface="Ubuntu"/>
                <a:cs typeface="Ubuntu"/>
                <a:sym typeface="Ubuntu"/>
              </a:rPr>
              <a:t>www.in4care.be</a:t>
            </a:r>
          </a:p>
        </p:txBody>
      </p:sp>
      <p:sp>
        <p:nvSpPr>
          <p:cNvPr id="16" name="AutoShape 16"/>
          <p:cNvSpPr/>
          <p:nvPr/>
        </p:nvSpPr>
        <p:spPr>
          <a:xfrm>
            <a:off x="9980156" y="2100407"/>
            <a:ext cx="2715580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512750" y="-342900"/>
            <a:ext cx="18929748" cy="13106399"/>
            <a:chOff x="-1" y="8161229"/>
            <a:chExt cx="14750373" cy="10211535"/>
          </a:xfrm>
        </p:grpSpPr>
        <p:sp>
          <p:nvSpPr>
            <p:cNvPr id="3" name="Freeform 3"/>
            <p:cNvSpPr/>
            <p:nvPr/>
          </p:nvSpPr>
          <p:spPr>
            <a:xfrm>
              <a:off x="-1" y="8161229"/>
              <a:ext cx="14750373" cy="10211535"/>
            </a:xfrm>
            <a:custGeom>
              <a:avLst/>
              <a:gdLst/>
              <a:ahLst/>
              <a:cxnLst/>
              <a:rect l="l" t="t" r="r" b="b"/>
              <a:pathLst>
                <a:path w="27839986" h="25370160">
                  <a:moveTo>
                    <a:pt x="27839985" y="0"/>
                  </a:moveTo>
                  <a:lnTo>
                    <a:pt x="27839985" y="25370160"/>
                  </a:lnTo>
                  <a:lnTo>
                    <a:pt x="0" y="25370160"/>
                  </a:lnTo>
                  <a:lnTo>
                    <a:pt x="0" y="0"/>
                  </a:lnTo>
                  <a:lnTo>
                    <a:pt x="27839985" y="0"/>
                  </a:lnTo>
                  <a:close/>
                </a:path>
              </a:pathLst>
            </a:custGeom>
            <a:solidFill>
              <a:srgbClr val="65AD4F"/>
            </a:solidFill>
          </p:spPr>
          <p:txBody>
            <a:bodyPr/>
            <a:lstStyle/>
            <a:p>
              <a:endParaRPr lang="nl-BE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34080" y="5074087"/>
            <a:ext cx="19841" cy="119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44"/>
              </a:lnSpc>
              <a:spcBef>
                <a:spcPct val="0"/>
              </a:spcBef>
            </a:pPr>
            <a:r>
              <a:rPr lang="en-US" sz="675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 </a:t>
            </a:r>
          </a:p>
        </p:txBody>
      </p:sp>
      <p:sp>
        <p:nvSpPr>
          <p:cNvPr id="5" name="Freeform 5"/>
          <p:cNvSpPr/>
          <p:nvPr/>
        </p:nvSpPr>
        <p:spPr>
          <a:xfrm>
            <a:off x="8981057" y="-655674"/>
            <a:ext cx="12913560" cy="3944505"/>
          </a:xfrm>
          <a:custGeom>
            <a:avLst/>
            <a:gdLst/>
            <a:ahLst/>
            <a:cxnLst/>
            <a:rect l="l" t="t" r="r" b="b"/>
            <a:pathLst>
              <a:path w="12913560" h="3944505">
                <a:moveTo>
                  <a:pt x="0" y="0"/>
                </a:moveTo>
                <a:lnTo>
                  <a:pt x="12913560" y="0"/>
                </a:lnTo>
                <a:lnTo>
                  <a:pt x="12913560" y="3944505"/>
                </a:lnTo>
                <a:lnTo>
                  <a:pt x="0" y="394450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6" name="TextBox 6"/>
          <p:cNvSpPr txBox="1"/>
          <p:nvPr/>
        </p:nvSpPr>
        <p:spPr>
          <a:xfrm>
            <a:off x="9980156" y="257841"/>
            <a:ext cx="7692814" cy="16537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98"/>
              </a:lnSpc>
              <a:spcBef>
                <a:spcPct val="0"/>
              </a:spcBef>
            </a:pPr>
            <a:r>
              <a:rPr lang="en-US" sz="3141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✓ Ontstaan waar de zorg gebeurt </a:t>
            </a:r>
          </a:p>
          <a:p>
            <a:pPr algn="l">
              <a:lnSpc>
                <a:spcPts val="4398"/>
              </a:lnSpc>
              <a:spcBef>
                <a:spcPct val="0"/>
              </a:spcBef>
            </a:pPr>
            <a:r>
              <a:rPr lang="en-US" sz="3141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✓ €50.000 om door te groeien </a:t>
            </a:r>
          </a:p>
          <a:p>
            <a:pPr algn="l">
              <a:lnSpc>
                <a:spcPts val="4398"/>
              </a:lnSpc>
              <a:spcBef>
                <a:spcPct val="0"/>
              </a:spcBef>
            </a:pPr>
            <a:r>
              <a:rPr lang="en-US" sz="3141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✓ Van jouw afdeling naar de sector 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-1779248" y="-779499"/>
            <a:ext cx="9642412" cy="9701749"/>
            <a:chOff x="0" y="0"/>
            <a:chExt cx="12856549" cy="12935666"/>
          </a:xfrm>
        </p:grpSpPr>
        <p:grpSp>
          <p:nvGrpSpPr>
            <p:cNvPr id="8" name="Group 8"/>
            <p:cNvGrpSpPr/>
            <p:nvPr/>
          </p:nvGrpSpPr>
          <p:grpSpPr>
            <a:xfrm>
              <a:off x="2409211" y="204471"/>
              <a:ext cx="9009772" cy="12731195"/>
              <a:chOff x="0" y="0"/>
              <a:chExt cx="14292656" cy="20196137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4292707" cy="20196175"/>
              </a:xfrm>
              <a:custGeom>
                <a:avLst/>
                <a:gdLst/>
                <a:ahLst/>
                <a:cxnLst/>
                <a:rect l="l" t="t" r="r" b="b"/>
                <a:pathLst>
                  <a:path w="14292707" h="20196175">
                    <a:moveTo>
                      <a:pt x="0" y="0"/>
                    </a:moveTo>
                    <a:lnTo>
                      <a:pt x="14292707" y="0"/>
                    </a:lnTo>
                    <a:lnTo>
                      <a:pt x="14292707" y="20196175"/>
                    </a:lnTo>
                    <a:lnTo>
                      <a:pt x="0" y="20196175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endParaRPr lang="nl-BE"/>
              </a:p>
            </p:txBody>
          </p:sp>
        </p:grpSp>
        <p:sp>
          <p:nvSpPr>
            <p:cNvPr id="10" name="Freeform 10"/>
            <p:cNvSpPr/>
            <p:nvPr/>
          </p:nvSpPr>
          <p:spPr>
            <a:xfrm>
              <a:off x="0" y="0"/>
              <a:ext cx="12856549" cy="12856549"/>
            </a:xfrm>
            <a:custGeom>
              <a:avLst/>
              <a:gdLst/>
              <a:ahLst/>
              <a:cxnLst/>
              <a:rect l="l" t="t" r="r" b="b"/>
              <a:pathLst>
                <a:path w="12856549" h="12856549">
                  <a:moveTo>
                    <a:pt x="0" y="0"/>
                  </a:moveTo>
                  <a:lnTo>
                    <a:pt x="12856549" y="0"/>
                  </a:lnTo>
                  <a:lnTo>
                    <a:pt x="12856549" y="12856549"/>
                  </a:lnTo>
                  <a:lnTo>
                    <a:pt x="0" y="128565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09157" y="4241591"/>
            <a:ext cx="18526155" cy="8231359"/>
          </a:xfrm>
          <a:custGeom>
            <a:avLst/>
            <a:gdLst/>
            <a:ahLst/>
            <a:cxnLst/>
            <a:rect l="l" t="t" r="r" b="b"/>
            <a:pathLst>
              <a:path w="18526155" h="8231359">
                <a:moveTo>
                  <a:pt x="0" y="0"/>
                </a:moveTo>
                <a:lnTo>
                  <a:pt x="18526155" y="0"/>
                </a:lnTo>
                <a:lnTo>
                  <a:pt x="18526155" y="8231359"/>
                </a:lnTo>
                <a:lnTo>
                  <a:pt x="0" y="823135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2" name="Freeform 12"/>
          <p:cNvSpPr/>
          <p:nvPr/>
        </p:nvSpPr>
        <p:spPr>
          <a:xfrm>
            <a:off x="220535" y="8985704"/>
            <a:ext cx="1465574" cy="1079299"/>
          </a:xfrm>
          <a:custGeom>
            <a:avLst/>
            <a:gdLst/>
            <a:ahLst/>
            <a:cxnLst/>
            <a:rect l="l" t="t" r="r" b="b"/>
            <a:pathLst>
              <a:path w="1465574" h="1079299">
                <a:moveTo>
                  <a:pt x="0" y="0"/>
                </a:moveTo>
                <a:lnTo>
                  <a:pt x="1465574" y="0"/>
                </a:lnTo>
                <a:lnTo>
                  <a:pt x="1465574" y="1079298"/>
                </a:lnTo>
                <a:lnTo>
                  <a:pt x="0" y="107929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3" name="TextBox 13"/>
          <p:cNvSpPr txBox="1"/>
          <p:nvPr/>
        </p:nvSpPr>
        <p:spPr>
          <a:xfrm>
            <a:off x="9980156" y="2243282"/>
            <a:ext cx="7987442" cy="3899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81"/>
              </a:lnSpc>
              <a:spcBef>
                <a:spcPct val="0"/>
              </a:spcBef>
            </a:pPr>
            <a:r>
              <a:rPr lang="en-US" sz="2272" b="1">
                <a:solidFill>
                  <a:srgbClr val="000000"/>
                </a:solidFill>
                <a:latin typeface="Ubuntu Bold"/>
                <a:ea typeface="Ubuntu Bold"/>
                <a:cs typeface="Ubuntu Bold"/>
                <a:sym typeface="Ubuntu Bold"/>
              </a:rPr>
              <a:t>HET BEGINT MET DURVEN. HET GROEIT DOOR TE DELEN.</a:t>
            </a:r>
          </a:p>
        </p:txBody>
      </p:sp>
      <p:sp>
        <p:nvSpPr>
          <p:cNvPr id="14" name="AutoShape 14"/>
          <p:cNvSpPr/>
          <p:nvPr/>
        </p:nvSpPr>
        <p:spPr>
          <a:xfrm>
            <a:off x="9980156" y="2100407"/>
            <a:ext cx="2715580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BE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37816" y="8093936"/>
            <a:ext cx="1783218" cy="1783218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7276526" y="9680926"/>
            <a:ext cx="3105796" cy="2925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50"/>
              </a:lnSpc>
              <a:spcBef>
                <a:spcPct val="0"/>
              </a:spcBef>
            </a:pPr>
            <a:r>
              <a:rPr lang="en-US" sz="1607">
                <a:solidFill>
                  <a:srgbClr val="393D41"/>
                </a:solidFill>
                <a:latin typeface="Ubuntu"/>
                <a:ea typeface="Ubuntu"/>
                <a:cs typeface="Ubuntu"/>
                <a:sym typeface="Ubuntu"/>
              </a:rPr>
              <a:t>www.in4care.be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53549" y="-495300"/>
            <a:ext cx="19122548" cy="12039600"/>
            <a:chOff x="-1" y="57813"/>
            <a:chExt cx="14900606" cy="25370160"/>
          </a:xfrm>
        </p:grpSpPr>
        <p:sp>
          <p:nvSpPr>
            <p:cNvPr id="3" name="Freeform 3"/>
            <p:cNvSpPr/>
            <p:nvPr/>
          </p:nvSpPr>
          <p:spPr>
            <a:xfrm>
              <a:off x="-1" y="57813"/>
              <a:ext cx="14900606" cy="25370160"/>
            </a:xfrm>
            <a:custGeom>
              <a:avLst/>
              <a:gdLst/>
              <a:ahLst/>
              <a:cxnLst/>
              <a:rect l="l" t="t" r="r" b="b"/>
              <a:pathLst>
                <a:path w="27839986" h="25370160">
                  <a:moveTo>
                    <a:pt x="27839985" y="0"/>
                  </a:moveTo>
                  <a:lnTo>
                    <a:pt x="27839985" y="25370160"/>
                  </a:lnTo>
                  <a:lnTo>
                    <a:pt x="0" y="25370160"/>
                  </a:lnTo>
                  <a:lnTo>
                    <a:pt x="0" y="0"/>
                  </a:lnTo>
                  <a:lnTo>
                    <a:pt x="27839985" y="0"/>
                  </a:lnTo>
                  <a:close/>
                </a:path>
              </a:pathLst>
            </a:custGeom>
            <a:solidFill>
              <a:srgbClr val="65AD4F"/>
            </a:solidFill>
          </p:spPr>
          <p:txBody>
            <a:bodyPr/>
            <a:lstStyle/>
            <a:p>
              <a:endParaRPr lang="nl-BE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34080" y="5074087"/>
            <a:ext cx="19841" cy="119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44"/>
              </a:lnSpc>
              <a:spcBef>
                <a:spcPct val="0"/>
              </a:spcBef>
            </a:pPr>
            <a:r>
              <a:rPr lang="en-US" sz="675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 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-2402838" y="-1134862"/>
            <a:ext cx="12356146" cy="12432184"/>
            <a:chOff x="0" y="0"/>
            <a:chExt cx="16474862" cy="16576245"/>
          </a:xfrm>
        </p:grpSpPr>
        <p:grpSp>
          <p:nvGrpSpPr>
            <p:cNvPr id="6" name="Group 6"/>
            <p:cNvGrpSpPr/>
            <p:nvPr/>
          </p:nvGrpSpPr>
          <p:grpSpPr>
            <a:xfrm>
              <a:off x="3087253" y="262017"/>
              <a:ext cx="11545458" cy="16314228"/>
              <a:chOff x="0" y="0"/>
              <a:chExt cx="14292656" cy="20196137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14292707" cy="20196175"/>
              </a:xfrm>
              <a:custGeom>
                <a:avLst/>
                <a:gdLst/>
                <a:ahLst/>
                <a:cxnLst/>
                <a:rect l="l" t="t" r="r" b="b"/>
                <a:pathLst>
                  <a:path w="14292707" h="20196175">
                    <a:moveTo>
                      <a:pt x="0" y="0"/>
                    </a:moveTo>
                    <a:lnTo>
                      <a:pt x="14292707" y="0"/>
                    </a:lnTo>
                    <a:lnTo>
                      <a:pt x="14292707" y="20196175"/>
                    </a:lnTo>
                    <a:lnTo>
                      <a:pt x="0" y="20196175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endParaRPr lang="nl-BE"/>
              </a:p>
            </p:txBody>
          </p:sp>
        </p:grpSp>
        <p:sp>
          <p:nvSpPr>
            <p:cNvPr id="8" name="Freeform 8"/>
            <p:cNvSpPr/>
            <p:nvPr/>
          </p:nvSpPr>
          <p:spPr>
            <a:xfrm>
              <a:off x="0" y="0"/>
              <a:ext cx="16474862" cy="16474862"/>
            </a:xfrm>
            <a:custGeom>
              <a:avLst/>
              <a:gdLst/>
              <a:ahLst/>
              <a:cxnLst/>
              <a:rect l="l" t="t" r="r" b="b"/>
              <a:pathLst>
                <a:path w="16474862" h="16474862">
                  <a:moveTo>
                    <a:pt x="0" y="0"/>
                  </a:moveTo>
                  <a:lnTo>
                    <a:pt x="16474862" y="0"/>
                  </a:lnTo>
                  <a:lnTo>
                    <a:pt x="16474862" y="16474862"/>
                  </a:lnTo>
                  <a:lnTo>
                    <a:pt x="0" y="164748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</p:grpSp>
      <p:sp>
        <p:nvSpPr>
          <p:cNvPr id="9" name="Freeform 9"/>
          <p:cNvSpPr/>
          <p:nvPr/>
        </p:nvSpPr>
        <p:spPr>
          <a:xfrm>
            <a:off x="2732365" y="8577510"/>
            <a:ext cx="2085741" cy="1536011"/>
          </a:xfrm>
          <a:custGeom>
            <a:avLst/>
            <a:gdLst/>
            <a:ahLst/>
            <a:cxnLst/>
            <a:rect l="l" t="t" r="r" b="b"/>
            <a:pathLst>
              <a:path w="2085741" h="1536011">
                <a:moveTo>
                  <a:pt x="0" y="0"/>
                </a:moveTo>
                <a:lnTo>
                  <a:pt x="2085741" y="0"/>
                </a:lnTo>
                <a:lnTo>
                  <a:pt x="2085741" y="1536011"/>
                </a:lnTo>
                <a:lnTo>
                  <a:pt x="0" y="153601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>
            <a:off x="9749843" y="1608763"/>
            <a:ext cx="7392354" cy="6968747"/>
          </a:xfrm>
          <a:custGeom>
            <a:avLst/>
            <a:gdLst/>
            <a:ahLst/>
            <a:cxnLst/>
            <a:rect l="l" t="t" r="r" b="b"/>
            <a:pathLst>
              <a:path w="7392354" h="6968747">
                <a:moveTo>
                  <a:pt x="0" y="0"/>
                </a:moveTo>
                <a:lnTo>
                  <a:pt x="7392354" y="0"/>
                </a:lnTo>
                <a:lnTo>
                  <a:pt x="7392354" y="6968747"/>
                </a:lnTo>
                <a:lnTo>
                  <a:pt x="0" y="696874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512750" y="-266700"/>
            <a:ext cx="19181750" cy="11760558"/>
            <a:chOff x="-1" y="8220598"/>
            <a:chExt cx="14946737" cy="9162955"/>
          </a:xfrm>
        </p:grpSpPr>
        <p:sp>
          <p:nvSpPr>
            <p:cNvPr id="3" name="Freeform 3"/>
            <p:cNvSpPr/>
            <p:nvPr/>
          </p:nvSpPr>
          <p:spPr>
            <a:xfrm>
              <a:off x="-1" y="8220598"/>
              <a:ext cx="14946737" cy="9162955"/>
            </a:xfrm>
            <a:custGeom>
              <a:avLst/>
              <a:gdLst/>
              <a:ahLst/>
              <a:cxnLst/>
              <a:rect l="l" t="t" r="r" b="b"/>
              <a:pathLst>
                <a:path w="27839986" h="25370160">
                  <a:moveTo>
                    <a:pt x="27839985" y="0"/>
                  </a:moveTo>
                  <a:lnTo>
                    <a:pt x="27839985" y="25370160"/>
                  </a:lnTo>
                  <a:lnTo>
                    <a:pt x="0" y="25370160"/>
                  </a:lnTo>
                  <a:lnTo>
                    <a:pt x="0" y="0"/>
                  </a:lnTo>
                  <a:lnTo>
                    <a:pt x="27839985" y="0"/>
                  </a:lnTo>
                  <a:close/>
                </a:path>
              </a:pathLst>
            </a:custGeom>
            <a:solidFill>
              <a:srgbClr val="393D41"/>
            </a:solidFill>
          </p:spPr>
          <p:txBody>
            <a:bodyPr/>
            <a:lstStyle/>
            <a:p>
              <a:endParaRPr lang="nl-BE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9134080" y="5074087"/>
            <a:ext cx="19841" cy="119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44"/>
              </a:lnSpc>
              <a:spcBef>
                <a:spcPct val="0"/>
              </a:spcBef>
            </a:pPr>
            <a:r>
              <a:rPr lang="en-US" sz="675">
                <a:solidFill>
                  <a:srgbClr val="000000"/>
                </a:solidFill>
                <a:latin typeface="Ubuntu"/>
                <a:ea typeface="Ubuntu"/>
                <a:cs typeface="Ubuntu"/>
                <a:sym typeface="Ubuntu"/>
              </a:rPr>
              <a:t> 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-2402838" y="-1134862"/>
            <a:ext cx="12356146" cy="12432184"/>
            <a:chOff x="0" y="0"/>
            <a:chExt cx="16474862" cy="16576245"/>
          </a:xfrm>
        </p:grpSpPr>
        <p:grpSp>
          <p:nvGrpSpPr>
            <p:cNvPr id="6" name="Group 6"/>
            <p:cNvGrpSpPr/>
            <p:nvPr/>
          </p:nvGrpSpPr>
          <p:grpSpPr>
            <a:xfrm>
              <a:off x="3087253" y="262017"/>
              <a:ext cx="11545458" cy="16314228"/>
              <a:chOff x="0" y="0"/>
              <a:chExt cx="14292656" cy="20196137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14292707" cy="20196175"/>
              </a:xfrm>
              <a:custGeom>
                <a:avLst/>
                <a:gdLst/>
                <a:ahLst/>
                <a:cxnLst/>
                <a:rect l="l" t="t" r="r" b="b"/>
                <a:pathLst>
                  <a:path w="14292707" h="20196175">
                    <a:moveTo>
                      <a:pt x="0" y="0"/>
                    </a:moveTo>
                    <a:lnTo>
                      <a:pt x="14292707" y="0"/>
                    </a:lnTo>
                    <a:lnTo>
                      <a:pt x="14292707" y="20196175"/>
                    </a:lnTo>
                    <a:lnTo>
                      <a:pt x="0" y="20196175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endParaRPr lang="nl-BE"/>
              </a:p>
            </p:txBody>
          </p:sp>
        </p:grpSp>
        <p:sp>
          <p:nvSpPr>
            <p:cNvPr id="8" name="Freeform 8"/>
            <p:cNvSpPr/>
            <p:nvPr/>
          </p:nvSpPr>
          <p:spPr>
            <a:xfrm>
              <a:off x="0" y="0"/>
              <a:ext cx="16474862" cy="16474862"/>
            </a:xfrm>
            <a:custGeom>
              <a:avLst/>
              <a:gdLst/>
              <a:ahLst/>
              <a:cxnLst/>
              <a:rect l="l" t="t" r="r" b="b"/>
              <a:pathLst>
                <a:path w="16474862" h="16474862">
                  <a:moveTo>
                    <a:pt x="0" y="0"/>
                  </a:moveTo>
                  <a:lnTo>
                    <a:pt x="16474862" y="0"/>
                  </a:lnTo>
                  <a:lnTo>
                    <a:pt x="16474862" y="16474862"/>
                  </a:lnTo>
                  <a:lnTo>
                    <a:pt x="0" y="164748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nl-BE"/>
            </a:p>
          </p:txBody>
        </p:sp>
      </p:grpSp>
      <p:sp>
        <p:nvSpPr>
          <p:cNvPr id="9" name="Freeform 9"/>
          <p:cNvSpPr/>
          <p:nvPr/>
        </p:nvSpPr>
        <p:spPr>
          <a:xfrm>
            <a:off x="2732365" y="8577510"/>
            <a:ext cx="2085741" cy="1536011"/>
          </a:xfrm>
          <a:custGeom>
            <a:avLst/>
            <a:gdLst/>
            <a:ahLst/>
            <a:cxnLst/>
            <a:rect l="l" t="t" r="r" b="b"/>
            <a:pathLst>
              <a:path w="2085741" h="1536011">
                <a:moveTo>
                  <a:pt x="0" y="0"/>
                </a:moveTo>
                <a:lnTo>
                  <a:pt x="2085741" y="0"/>
                </a:lnTo>
                <a:lnTo>
                  <a:pt x="2085741" y="1536011"/>
                </a:lnTo>
                <a:lnTo>
                  <a:pt x="0" y="153601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  <p:sp>
        <p:nvSpPr>
          <p:cNvPr id="10" name="Freeform 10"/>
          <p:cNvSpPr/>
          <p:nvPr/>
        </p:nvSpPr>
        <p:spPr>
          <a:xfrm>
            <a:off x="9749843" y="1608763"/>
            <a:ext cx="7392354" cy="6968747"/>
          </a:xfrm>
          <a:custGeom>
            <a:avLst/>
            <a:gdLst/>
            <a:ahLst/>
            <a:cxnLst/>
            <a:rect l="l" t="t" r="r" b="b"/>
            <a:pathLst>
              <a:path w="7392354" h="6968747">
                <a:moveTo>
                  <a:pt x="0" y="0"/>
                </a:moveTo>
                <a:lnTo>
                  <a:pt x="7392354" y="0"/>
                </a:lnTo>
                <a:lnTo>
                  <a:pt x="7392354" y="6968747"/>
                </a:lnTo>
                <a:lnTo>
                  <a:pt x="0" y="696874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B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Microsoft Office PowerPoint</Application>
  <PresentationFormat>Aangepast</PresentationFormat>
  <Paragraphs>14</Paragraphs>
  <Slides>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9" baseType="lpstr">
      <vt:lpstr>Ubuntu</vt:lpstr>
      <vt:lpstr>Calibri</vt:lpstr>
      <vt:lpstr>Ubuntu Bold</vt:lpstr>
      <vt:lpstr>Arial</vt:lpstr>
      <vt:lpstr>Office Theme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2026_Zorgvinding - Beeld 1:1 (1200 x 1200 px) (Presentatie)</dc:title>
  <cp:lastModifiedBy>Sanne Broeder</cp:lastModifiedBy>
  <cp:revision>1</cp:revision>
  <dcterms:created xsi:type="dcterms:W3CDTF">2006-08-16T00:00:00Z</dcterms:created>
  <dcterms:modified xsi:type="dcterms:W3CDTF">2026-04-15T16:41:32Z</dcterms:modified>
  <dc:identifier>DAHFntMTW40</dc:identifier>
</cp:coreProperties>
</file>